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81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66" d="100"/>
          <a:sy n="66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 dirty="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429BD8-9FDD-42CC-87F4-6437F46086D8}" type="pres">
      <dgm:prSet presAssocID="{4B0C7CC0-4D34-4597-847F-9C302EE31AE3}" presName="sibTransFirstNode" presStyleLbl="bgShp" presStyleIdx="0" presStyleCnt="1"/>
      <dgm:spPr/>
      <dgm:t>
        <a:bodyPr/>
        <a:lstStyle/>
        <a:p>
          <a:endParaRPr lang="fr-FR"/>
        </a:p>
      </dgm:t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xmlns="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xmlns="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xmlns="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xmlns="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xmlns="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xmlns="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xmlns="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xmlns="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xmlns="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xmlns="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xmlns="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xmlns="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xmlns="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xmlns="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xmlns="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Acquisition d’image et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3907" y="1465943"/>
            <a:ext cx="9828937" cy="4403151"/>
          </a:xfrm>
        </p:spPr>
        <p:txBody>
          <a:bodyPr/>
          <a:lstStyle/>
          <a:p>
            <a:r>
              <a:rPr lang="fr-FR" smtClean="0"/>
              <a:t>Organigramme: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486399" y="1857828"/>
            <a:ext cx="2322287" cy="81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Ouvrir la caméra avec la méthode: </a:t>
            </a:r>
            <a:br>
              <a:rPr lang="fr-FR" sz="1500" dirty="0" smtClean="0"/>
            </a:br>
            <a:r>
              <a:rPr lang="fr-FR" sz="1500" b="1" dirty="0" smtClean="0"/>
              <a:t>video.open (index)</a:t>
            </a:r>
            <a:endParaRPr lang="fr-FR" sz="15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486400" y="2917371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Sauvegarder chaque frame dans une variable de type Mat</a:t>
            </a:r>
            <a:endParaRPr lang="fr-FR" sz="15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486398" y="4027714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Convertir cette variable en type QImage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486397" y="5138057"/>
            <a:ext cx="2322287" cy="957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Enregistrer l’image dans un dossier et mettre en pause la vidéo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647543" y="2670628"/>
            <a:ext cx="1" cy="246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6647542" y="3759199"/>
            <a:ext cx="2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8" idx="2"/>
            <a:endCxn id="9" idx="0"/>
          </p:cNvCxnSpPr>
          <p:nvPr/>
        </p:nvCxnSpPr>
        <p:spPr>
          <a:xfrm flipH="1">
            <a:off x="6647541" y="4869542"/>
            <a:ext cx="1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contenu 13"/>
          <p:cNvSpPr txBox="1">
            <a:spLocks/>
          </p:cNvSpPr>
          <p:nvPr/>
        </p:nvSpPr>
        <p:spPr>
          <a:xfrm>
            <a:off x="2885960" y="1419576"/>
            <a:ext cx="7757748" cy="4625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Présentation du projet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 Méthode SCRUM </a:t>
            </a:r>
            <a:endParaRPr lang="fr-FR" sz="2200" dirty="0">
              <a:solidFill>
                <a:schemeClr val="tx1"/>
              </a:solidFill>
            </a:endParaRP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 Présentation du projet</a:t>
            </a:r>
            <a:endParaRPr lang="fr-FR" sz="2400" dirty="0" smtClean="0">
              <a:solidFill>
                <a:schemeClr val="tx1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Réalisation 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Création de l’interface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Reconnaissance de pièces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Traitement d’images </a:t>
            </a:r>
            <a:endParaRPr lang="fr-FR" sz="2400" dirty="0" smtClean="0">
              <a:solidFill>
                <a:schemeClr val="tx1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Perspectives d’amélioration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Conclusion</a:t>
            </a:r>
            <a:endParaRPr lang="fr-FR" sz="2400" b="1" dirty="0" smtClean="0">
              <a:solidFill>
                <a:schemeClr val="tx1"/>
              </a:solidFill>
            </a:endParaRPr>
          </a:p>
          <a:p>
            <a:r>
              <a:rPr lang="fr-FR" dirty="0"/>
              <a:t>	</a:t>
            </a:r>
            <a:r>
              <a:rPr lang="fr-FR" dirty="0" smtClean="0"/>
              <a:t>	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Acquisition d’image et sauvegarde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296" y="1872343"/>
            <a:ext cx="5810250" cy="38766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01370" y="1612482"/>
            <a:ext cx="348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Premier résultat: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023428" y="5828268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Lecture de la caméra depuis une fenêtre </a:t>
            </a:r>
            <a:r>
              <a:rPr lang="fr-FR" dirty="0" err="1" smtClean="0"/>
              <a:t>Qt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Acquisition d’image et sauvegarde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9087"/>
            <a:ext cx="7563664" cy="3701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1988457" y="1422400"/>
            <a:ext cx="547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Après intégration du code dans l’interface: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4223657" y="5858860"/>
            <a:ext cx="46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Acquisition d’image dans l’interface finale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01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6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/>
              <a:t>Donner l’accès à l’administrateur pour modifier quelques paramètres.</a:t>
            </a:r>
            <a:br>
              <a:rPr lang="fr-FR" sz="2400" dirty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dirty="0" smtClean="0"/>
              <a:t>	</a:t>
            </a: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6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550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</a:t>
            </a:r>
            <a:r>
              <a:rPr lang="fr-FR" sz="3800" dirty="0"/>
              <a:t>.</a:t>
            </a:r>
            <a:br>
              <a:rPr lang="fr-FR" sz="3800" dirty="0"/>
            </a:br>
            <a:r>
              <a:rPr lang="fr-FR" sz="3800" dirty="0" smtClean="0"/>
              <a:t/>
            </a:r>
            <a:br>
              <a:rPr lang="fr-FR" sz="3800" dirty="0" smtClean="0"/>
            </a:br>
            <a:r>
              <a:rPr lang="fr-FR" sz="3800" dirty="0" smtClean="0"/>
              <a:t>	</a:t>
            </a:r>
            <a:br>
              <a:rPr lang="fr-FR" sz="38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475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</a:t>
            </a:r>
            <a:r>
              <a:rPr lang="fr-FR" sz="3800" dirty="0"/>
              <a:t>.</a:t>
            </a:r>
            <a:br>
              <a:rPr lang="fr-FR" sz="3800" dirty="0"/>
            </a:br>
            <a:r>
              <a:rPr lang="fr-FR" sz="3800" dirty="0" smtClean="0"/>
              <a:t/>
            </a:r>
            <a:br>
              <a:rPr lang="fr-FR" sz="3800" dirty="0" smtClean="0"/>
            </a:br>
            <a:r>
              <a:rPr lang="fr-FR" sz="3800" dirty="0" smtClean="0"/>
              <a:t>	</a:t>
            </a:r>
            <a:br>
              <a:rPr lang="fr-FR" sz="38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Réalisation du support conçu sur </a:t>
            </a:r>
            <a:r>
              <a:rPr lang="fr-FR" sz="4400" dirty="0" err="1" smtClean="0"/>
              <a:t>SolidWorks</a:t>
            </a:r>
            <a:r>
              <a:rPr lang="fr-FR" sz="4400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4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9" y="2213921"/>
            <a:ext cx="4405636" cy="371459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1140467"/>
            <a:ext cx="5776686" cy="42945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66823" y="1813811"/>
            <a:ext cx="367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Dessin de c</a:t>
            </a:r>
            <a:r>
              <a:rPr lang="fr-FR" sz="2000" b="1" u="sng" dirty="0" smtClean="0"/>
              <a:t>onception support</a:t>
            </a:r>
            <a:endParaRPr lang="fr-FR" sz="2000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464697" y="5528410"/>
            <a:ext cx="32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Plan</a:t>
            </a:r>
            <a:r>
              <a:rPr lang="fr-FR" sz="2000" b="1" u="sng" dirty="0" smtClean="0"/>
              <a:t> de fabrication support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289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2"/>
            <a:r>
              <a:rPr lang="fr-FR" dirty="0"/>
              <a:t>Conception d’un logiciel facilitant le comptage de pièces</a:t>
            </a:r>
          </a:p>
          <a:p>
            <a:pPr lvl="2"/>
            <a:r>
              <a:rPr lang="fr-FR" dirty="0"/>
              <a:t>Simple et rapide d’utilisation pour les futurs utilisateurs</a:t>
            </a:r>
          </a:p>
          <a:p>
            <a:pPr lvl="2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287657" y="2728686"/>
            <a:ext cx="3686629" cy="30044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1062758"/>
            <a:ext cx="7766456" cy="525406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xmlns="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517707" y="112763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21893"/>
          <a:stretch/>
        </p:blipFill>
        <p:spPr>
          <a:xfrm>
            <a:off x="1877576" y="4252863"/>
            <a:ext cx="1532165" cy="1543971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0747"/>
          <a:stretch/>
        </p:blipFill>
        <p:spPr>
          <a:xfrm>
            <a:off x="4217855" y="1899893"/>
            <a:ext cx="1564441" cy="1543972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54" y="4223380"/>
            <a:ext cx="1564441" cy="1543972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34815"/>
          <a:stretch/>
        </p:blipFill>
        <p:spPr>
          <a:xfrm>
            <a:off x="1861438" y="1899893"/>
            <a:ext cx="1548303" cy="1543971"/>
          </a:xfrm>
          <a:prstGeom prst="ellipse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672756" y="3378614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err="1" smtClean="0"/>
              <a:t>Scrum</a:t>
            </a:r>
            <a:r>
              <a:rPr lang="fr-FR" sz="1800" b="1" dirty="0" smtClean="0"/>
              <a:t> Master </a:t>
            </a:r>
            <a:endParaRPr lang="fr-FR" sz="2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052757" y="337465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Product </a:t>
            </a:r>
            <a:r>
              <a:rPr lang="fr-FR" sz="1800" b="1" dirty="0" err="1" smtClean="0"/>
              <a:t>Owner</a:t>
            </a:r>
            <a:endParaRPr lang="fr-FR" sz="24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672755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052757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projet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281" y="1844025"/>
            <a:ext cx="5433241" cy="37764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39718" y="1877273"/>
            <a:ext cx="48832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smtClean="0"/>
              <a:t>Planning:</a:t>
            </a:r>
          </a:p>
          <a:p>
            <a:pPr algn="just"/>
            <a:endParaRPr lang="fr-FR" sz="2000" dirty="0" smtClean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1:</a:t>
            </a:r>
          </a:p>
          <a:p>
            <a:pPr marL="342900" indent="-342900" algn="just">
              <a:buFontTx/>
              <a:buChar char="-"/>
            </a:pPr>
            <a:r>
              <a:rPr lang="fr-FR" sz="2000" dirty="0"/>
              <a:t>P</a:t>
            </a:r>
            <a:r>
              <a:rPr lang="fr-FR" sz="2000" dirty="0" smtClean="0"/>
              <a:t>rogrammation de l’application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graphique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Rédaction documentaire</a:t>
            </a:r>
          </a:p>
          <a:p>
            <a:pPr marL="342900" indent="-342900" algn="just">
              <a:buFontTx/>
              <a:buChar char="-"/>
            </a:pPr>
            <a:endParaRPr lang="fr-FR" sz="2000" dirty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2: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Assemblage de toutes les parties du code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du support caméra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Commenter le code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Finalisation du rapport + PowerPoint</a:t>
            </a:r>
            <a:endParaRPr lang="fr-FR" sz="2000" dirty="0"/>
          </a:p>
          <a:p>
            <a:pPr lvl="1" algn="just"/>
            <a:endParaRPr lang="fr-FR" sz="2000" b="1" dirty="0" smtClean="0"/>
          </a:p>
          <a:p>
            <a:pPr lvl="1" algn="just"/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Logiciels utilisés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85028" y="1451424"/>
            <a:ext cx="65365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ArgoUML</a:t>
            </a:r>
            <a:r>
              <a:rPr lang="fr-FR" sz="2000" b="1" dirty="0" smtClean="0"/>
              <a:t> : </a:t>
            </a:r>
            <a:r>
              <a:rPr lang="fr-FR" sz="2000" dirty="0" smtClean="0"/>
              <a:t>- Diagramme des classes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</a:t>
            </a:r>
            <a:r>
              <a:rPr lang="fr-FR" sz="2000" dirty="0"/>
              <a:t> </a:t>
            </a:r>
            <a:r>
              <a:rPr lang="fr-FR" sz="2000" dirty="0" smtClean="0"/>
              <a:t>  -  Diagramme des cas d’utilisations</a:t>
            </a:r>
          </a:p>
          <a:p>
            <a:endParaRPr lang="fr-FR" sz="2000" dirty="0"/>
          </a:p>
          <a:p>
            <a:r>
              <a:rPr lang="fr-FR" sz="2000" b="1" dirty="0" smtClean="0"/>
              <a:t>QT </a:t>
            </a:r>
            <a:r>
              <a:rPr lang="fr-FR" sz="2000" b="1" dirty="0" err="1" smtClean="0"/>
              <a:t>créator</a:t>
            </a:r>
            <a:r>
              <a:rPr lang="fr-FR" sz="2000" b="1" dirty="0" smtClean="0"/>
              <a:t> </a:t>
            </a:r>
            <a:r>
              <a:rPr lang="fr-FR" sz="2000" dirty="0" smtClean="0"/>
              <a:t>(bibliothèque </a:t>
            </a:r>
            <a:r>
              <a:rPr lang="fr-FR" sz="2000" dirty="0" err="1" smtClean="0"/>
              <a:t>OpenCV</a:t>
            </a:r>
            <a:r>
              <a:rPr lang="fr-FR" sz="2000" dirty="0" smtClean="0"/>
              <a:t>) : - Rédaction du code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						 - Conception graphique</a:t>
            </a:r>
          </a:p>
          <a:p>
            <a:endParaRPr lang="fr-FR" sz="2000" dirty="0"/>
          </a:p>
          <a:p>
            <a:r>
              <a:rPr lang="fr-FR" sz="2000" b="1" dirty="0" err="1" smtClean="0"/>
              <a:t>GitHub</a:t>
            </a:r>
            <a:r>
              <a:rPr lang="fr-FR" sz="2000" b="1" dirty="0" smtClean="0"/>
              <a:t> : </a:t>
            </a:r>
            <a:r>
              <a:rPr lang="fr-FR" sz="2000" dirty="0" smtClean="0"/>
              <a:t>- Echanges de documents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- Gestion des versions du programme</a:t>
            </a:r>
          </a:p>
          <a:p>
            <a:endParaRPr lang="fr-FR" sz="2000" dirty="0"/>
          </a:p>
          <a:p>
            <a:r>
              <a:rPr lang="fr-FR" sz="2000" b="1" dirty="0" err="1" smtClean="0"/>
              <a:t>Trello</a:t>
            </a:r>
            <a:r>
              <a:rPr lang="fr-FR" sz="2000" b="1" dirty="0" smtClean="0"/>
              <a:t> : </a:t>
            </a:r>
            <a:r>
              <a:rPr lang="fr-FR" sz="2000" dirty="0" smtClean="0"/>
              <a:t>- Organisation des tâches</a:t>
            </a:r>
          </a:p>
          <a:p>
            <a:r>
              <a:rPr lang="fr-FR" sz="2000" dirty="0"/>
              <a:t>	 </a:t>
            </a:r>
            <a:r>
              <a:rPr lang="fr-FR" sz="2000" dirty="0" smtClean="0"/>
              <a:t>    - Suivie du planning projet</a:t>
            </a:r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b="1" dirty="0" smtClean="0"/>
              <a:t>SolidWorks : </a:t>
            </a:r>
            <a:r>
              <a:rPr lang="fr-FR" sz="2000" dirty="0" smtClean="0"/>
              <a:t>- Conception d’un prototype de support caméra</a:t>
            </a:r>
            <a:endParaRPr lang="fr-FR" sz="2000" dirty="0"/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653" r="11905" b="12789"/>
          <a:stretch/>
        </p:blipFill>
        <p:spPr>
          <a:xfrm>
            <a:off x="2774906" y="3164759"/>
            <a:ext cx="682172" cy="667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1507" r="17575" b="12302"/>
          <a:stretch/>
        </p:blipFill>
        <p:spPr>
          <a:xfrm>
            <a:off x="2757998" y="2135273"/>
            <a:ext cx="715989" cy="8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4938" r="2099" b="6385"/>
          <a:stretch/>
        </p:blipFill>
        <p:spPr>
          <a:xfrm>
            <a:off x="2538710" y="5068164"/>
            <a:ext cx="935277" cy="8747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21859"/>
          <a:stretch/>
        </p:blipFill>
        <p:spPr>
          <a:xfrm>
            <a:off x="2791163" y="4119013"/>
            <a:ext cx="612786" cy="6113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5" y="1254866"/>
            <a:ext cx="752862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559729" y="1125721"/>
            <a:ext cx="6835334" cy="51596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525693" y="2567742"/>
            <a:ext cx="351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2061</TotalTime>
  <Words>585</Words>
  <Application>Microsoft Office PowerPoint</Application>
  <PresentationFormat>Grand écran</PresentationFormat>
  <Paragraphs>198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Wingdings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Organisation du projet </vt:lpstr>
      <vt:lpstr>Logiciels utilisés</vt:lpstr>
      <vt:lpstr>Diagramme de cas d’utilisation</vt:lpstr>
      <vt:lpstr>Interface : les Maquettes</vt:lpstr>
      <vt:lpstr>Interface</vt:lpstr>
      <vt:lpstr>Diagramme de classes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Acquisition d’image et sauvegarde</vt:lpstr>
      <vt:lpstr>    Acquisition d’image et sauvegarde</vt:lpstr>
      <vt:lpstr> Acquisition d’image et sauvegarde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Jean-Hilaire Obame</cp:lastModifiedBy>
  <cp:revision>66</cp:revision>
  <dcterms:created xsi:type="dcterms:W3CDTF">2018-12-18T10:30:19Z</dcterms:created>
  <dcterms:modified xsi:type="dcterms:W3CDTF">2018-12-21T12:16:57Z</dcterms:modified>
</cp:coreProperties>
</file>